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6" r:id="rId5"/>
    <p:sldId id="259" r:id="rId6"/>
    <p:sldId id="267" r:id="rId7"/>
    <p:sldId id="260" r:id="rId8"/>
    <p:sldId id="268" r:id="rId9"/>
    <p:sldId id="262" r:id="rId10"/>
    <p:sldId id="269" r:id="rId11"/>
    <p:sldId id="270" r:id="rId12"/>
    <p:sldId id="271" r:id="rId13"/>
    <p:sldId id="264" r:id="rId14"/>
    <p:sldId id="265" r:id="rId15"/>
    <p:sldId id="272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80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12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4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15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0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0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75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03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40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9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78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A533-E2D3-46D7-A55E-4020BFE59850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FD224-49A2-4617-B383-EF6AA96DA6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30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36543473?h=dad3367c54&amp;app_id=122963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36543154?h=2c284e9717&amp;app_id=122963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40641494?h=17f43e5549&amp;app_id=122963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82" y="921644"/>
            <a:ext cx="5182191" cy="46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359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7200" dirty="0">
                <a:latin typeface="Calibre Regular" panose="020B0503030202060203" pitchFamily="34" charset="0"/>
              </a:rPr>
              <a:t>Zijn er voorwerpen in de klas die geluid maken?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4464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6000" dirty="0"/>
              <a:t>Kies 1 of 2 voorwerpen die je gaat gebruiken als instrument.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904" y="225539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6000" dirty="0"/>
              <a:t>Bedenk nu ten minste 3 geluiden met jullie instrument.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56223" y="1485913"/>
            <a:ext cx="10879554" cy="2381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  <a:p>
            <a:pPr marL="0" indent="0" algn="ctr">
              <a:buNone/>
            </a:pPr>
            <a:r>
              <a:rPr lang="nl-NL" sz="7100" dirty="0">
                <a:latin typeface="Calibre Regular" panose="020B0503030202060203" pitchFamily="34" charset="0"/>
              </a:rPr>
              <a:t>Kies een emotie die bij jullie geluiden past!</a:t>
            </a: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F2ADCB9-DB2B-26C9-BE80-018D64EB3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657" y="4545613"/>
            <a:ext cx="1152686" cy="10574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EF8A256D-FB3B-7047-72CF-DAA718DC7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54" y="4545613"/>
            <a:ext cx="1152686" cy="10383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DC401960-BB37-33E6-08B8-96CD1E515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063" y="4536087"/>
            <a:ext cx="1152686" cy="104789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75AC3503-3284-45B0-BA14-369B92199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360" y="4536087"/>
            <a:ext cx="1152686" cy="104789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0F4F068-8573-8F3A-F51D-C61AE426B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251" y="4536087"/>
            <a:ext cx="1143160" cy="10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764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5400" b="1" dirty="0">
                <a:solidFill>
                  <a:srgbClr val="FF3399"/>
                </a:solidFill>
                <a:latin typeface="Calibre Regular" panose="020B0503030202060203" pitchFamily="34" charset="0"/>
              </a:rPr>
              <a:t>Componeren maar!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3600" dirty="0">
              <a:latin typeface="Calibre Regular" panose="020B0503030202060203" pitchFamily="34" charset="0"/>
            </a:endParaRPr>
          </a:p>
          <a:p>
            <a:pPr marL="0" indent="0" algn="ctr">
              <a:buNone/>
            </a:pPr>
            <a:r>
              <a:rPr lang="nl-NL" sz="3600" dirty="0">
                <a:latin typeface="Calibre Regular" panose="020B0503030202060203" pitchFamily="34" charset="0"/>
              </a:rPr>
              <a:t>Maak van jullie geluiden een kort muziekstuk, waarin jullie gekozen emotie steeds harder of juist zachter wordt! </a:t>
            </a:r>
          </a:p>
          <a:p>
            <a:pPr marL="0" indent="0">
              <a:buNone/>
            </a:pPr>
            <a:endParaRPr lang="nl-NL" sz="3600" dirty="0">
              <a:latin typeface="Calibre Regular" panose="020B0503030202060203" pitchFamily="34" charset="0"/>
            </a:endParaRPr>
          </a:p>
          <a:p>
            <a:pPr marL="0" indent="0" algn="ctr">
              <a:buNone/>
            </a:pPr>
            <a:r>
              <a:rPr lang="nl-NL" sz="3600" dirty="0">
                <a:latin typeface="Calibre Regular" panose="020B0503030202060203" pitchFamily="34" charset="0"/>
              </a:rPr>
              <a:t>Schrijf de volgorde van de geluiden op, ze mogen ook tegelijk klinken!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/>
          <p:cNvSpPr txBox="1">
            <a:spLocks/>
          </p:cNvSpPr>
          <p:nvPr/>
        </p:nvSpPr>
        <p:spPr>
          <a:xfrm>
            <a:off x="798576" y="2484310"/>
            <a:ext cx="10515600" cy="1325563"/>
          </a:xfrm>
          <a:prstGeom prst="rect">
            <a:avLst/>
          </a:prstGeom>
          <a:solidFill>
            <a:srgbClr val="FF3399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800" dirty="0" smtClean="0">
                <a:latin typeface="Calibre Regular" panose="020B0503030202060203" pitchFamily="34" charset="0"/>
              </a:rPr>
              <a:t>Tot binnenkort in het </a:t>
            </a:r>
            <a:r>
              <a:rPr lang="nl-NL" sz="4800" b="1" dirty="0" smtClean="0">
                <a:latin typeface="Calibre Regular" panose="020B0503030202060203" pitchFamily="34" charset="0"/>
              </a:rPr>
              <a:t>SoundLAB!</a:t>
            </a:r>
            <a:r>
              <a:rPr lang="nl-NL" sz="3600" b="1" dirty="0" smtClean="0">
                <a:latin typeface="Calibre Regular" panose="020B0503030202060203" pitchFamily="34" charset="0"/>
              </a:rPr>
              <a:t> 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40575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kstvak 1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solidFill>
            <a:srgbClr val="FF3399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b="1" dirty="0">
                <a:effectLst/>
                <a:latin typeface="Calibre Regular" panose="020B0503030202060203" pitchFamily="34" charset="0"/>
              </a:rPr>
              <a:t>Deel 1: Filmpjes &amp; Vragen</a:t>
            </a:r>
            <a:endParaRPr lang="nl-NL" sz="8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19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0621" y="1879389"/>
            <a:ext cx="11638845" cy="2929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6000" dirty="0">
                <a:latin typeface="Calibre Regular" panose="020B0503030202060203" pitchFamily="34" charset="0"/>
              </a:rPr>
              <a:t>Wat denk jij dat je gaat doen tijdens de workshop </a:t>
            </a:r>
            <a:r>
              <a:rPr lang="nl-NL" sz="6000" b="1" dirty="0">
                <a:latin typeface="Calibre Regular" panose="020B0503030202060203" pitchFamily="34" charset="0"/>
              </a:rPr>
              <a:t>SoundLAB</a:t>
            </a:r>
            <a:r>
              <a:rPr lang="nl-NL" sz="6000" dirty="0">
                <a:latin typeface="Calibre Regular" panose="020B0503030202060203" pitchFamily="34" charset="0"/>
              </a:rPr>
              <a:t>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  <p:pic>
        <p:nvPicPr>
          <p:cNvPr id="2058" name="Picture 10" descr="FAQ - Jouw Gids naar Gel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95" y="4165177"/>
            <a:ext cx="5594696" cy="19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SoundLAB - Introductie">
            <a:hlinkClick r:id="" action="ppaction://media"/>
            <a:extLst>
              <a:ext uri="{FF2B5EF4-FFF2-40B4-BE49-F238E27FC236}">
                <a16:creationId xmlns="" xmlns:a16="http://schemas.microsoft.com/office/drawing/2014/main" id="{DA80E5D7-158C-51CB-1BB8-3170D511986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3689" y="423080"/>
            <a:ext cx="9414933" cy="52957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432117" y="6048692"/>
            <a:ext cx="6761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latin typeface="Calibre Regular" panose="020B0503030202060203" pitchFamily="34" charset="0"/>
              </a:rPr>
              <a:t>Wat betekent het woord “</a:t>
            </a:r>
            <a:r>
              <a:rPr lang="nl-NL" sz="2800" b="1" dirty="0">
                <a:latin typeface="Calibre Regular" panose="020B0503030202060203" pitchFamily="34" charset="0"/>
              </a:rPr>
              <a:t>SoundLAB</a:t>
            </a:r>
            <a:r>
              <a:rPr lang="nl-NL" sz="2800" dirty="0">
                <a:latin typeface="Calibre Regular" panose="020B0503030202060203" pitchFamily="34" charset="0"/>
              </a:rPr>
              <a:t>” eigenlijk?</a:t>
            </a:r>
          </a:p>
        </p:txBody>
      </p:sp>
    </p:spTree>
    <p:extLst>
      <p:ext uri="{BB962C8B-B14F-4D97-AF65-F5344CB8AC3E}">
        <p14:creationId xmlns:p14="http://schemas.microsoft.com/office/powerpoint/2010/main" val="26745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5400" b="1" dirty="0">
                <a:solidFill>
                  <a:srgbClr val="FF3399"/>
                </a:solidFill>
                <a:latin typeface="Calibre Regular" panose="020B0503030202060203" pitchFamily="34" charset="0"/>
              </a:rPr>
              <a:t>Te gekke instrumenten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>
                <a:latin typeface="Calibre Regular" panose="020B0503030202060203" pitchFamily="34" charset="0"/>
              </a:rPr>
              <a:t>Herken je instrumenten of onderdelen van de instrumenten? </a:t>
            </a:r>
          </a:p>
          <a:p>
            <a:pPr marL="0" indent="0" algn="ctr">
              <a:buNone/>
            </a:pPr>
            <a:r>
              <a:rPr lang="nl-NL" dirty="0">
                <a:latin typeface="Calibre Regular" panose="020B0503030202060203" pitchFamily="34" charset="0"/>
              </a:rPr>
              <a:t>Welke zou je zelf willen bespelen? </a:t>
            </a: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3238197"/>
            <a:ext cx="2170176" cy="32260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32" y="3238197"/>
            <a:ext cx="2164080" cy="32461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04" y="3226025"/>
            <a:ext cx="2149192" cy="32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044123" y="6062251"/>
            <a:ext cx="10103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Calibre Regular" panose="020B0503030202060203" pitchFamily="34" charset="0"/>
              </a:rPr>
              <a:t>Wat is het favoriete instrument van Sarah en </a:t>
            </a:r>
            <a:r>
              <a:rPr lang="nl-NL" sz="2800" dirty="0" err="1">
                <a:latin typeface="Calibre Regular" panose="020B0503030202060203" pitchFamily="34" charset="0"/>
              </a:rPr>
              <a:t>Robbi</a:t>
            </a:r>
            <a:r>
              <a:rPr lang="nl-NL" sz="2800" dirty="0">
                <a:latin typeface="Calibre Regular" panose="020B0503030202060203" pitchFamily="34" charset="0"/>
              </a:rPr>
              <a:t>? Hoe klinken ze?</a:t>
            </a:r>
          </a:p>
        </p:txBody>
      </p:sp>
      <p:pic>
        <p:nvPicPr>
          <p:cNvPr id="10" name="Onlinemedia 9" descr="SoundLAB - (Te) gekke instrumenten">
            <a:hlinkClick r:id="" action="ppaction://media"/>
            <a:extLst>
              <a:ext uri="{FF2B5EF4-FFF2-40B4-BE49-F238E27FC236}">
                <a16:creationId xmlns="" xmlns:a16="http://schemas.microsoft.com/office/drawing/2014/main" id="{25A1EEDE-4A93-DD7C-402C-DD857A5988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2265" y="272529"/>
            <a:ext cx="9787467" cy="55053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95984" y="1533017"/>
            <a:ext cx="10515600" cy="1767967"/>
          </a:xfrm>
        </p:spPr>
        <p:txBody>
          <a:bodyPr/>
          <a:lstStyle/>
          <a:p>
            <a:pPr marL="0" indent="0">
              <a:buNone/>
            </a:pPr>
            <a:r>
              <a:rPr lang="nl-NL" sz="8800" dirty="0">
                <a:latin typeface="Calibre Regular" panose="020B0503030202060203" pitchFamily="34" charset="0"/>
              </a:rPr>
              <a:t>Wat is componeren?</a:t>
            </a: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  <p:pic>
        <p:nvPicPr>
          <p:cNvPr id="1026" name="Picture 2" descr="Download Music Notes Download Png Png Image - Pngroy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44" y="2611374"/>
            <a:ext cx="4928708" cy="34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descr="SoundLAB - Componeren">
            <a:hlinkClick r:id="" action="ppaction://media"/>
            <a:extLst>
              <a:ext uri="{FF2B5EF4-FFF2-40B4-BE49-F238E27FC236}">
                <a16:creationId xmlns="" xmlns:a16="http://schemas.microsoft.com/office/drawing/2014/main" id="{58695619-A760-BE7E-DACE-27094B7D6B1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2447" y="219372"/>
            <a:ext cx="10207106" cy="574136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666044" y="6176963"/>
            <a:ext cx="11006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Calibre Regular" panose="020B0503030202060203" pitchFamily="34" charset="0"/>
              </a:rPr>
              <a:t>Wat is belangrijk als je in het </a:t>
            </a:r>
            <a:r>
              <a:rPr lang="nl-NL" sz="2800" b="1" dirty="0">
                <a:latin typeface="Calibre Regular" panose="020B0503030202060203" pitchFamily="34" charset="0"/>
              </a:rPr>
              <a:t>SoundLAB</a:t>
            </a:r>
            <a:r>
              <a:rPr lang="nl-NL" sz="2800" dirty="0">
                <a:latin typeface="Calibre Regular" panose="020B0503030202060203" pitchFamily="34" charset="0"/>
              </a:rPr>
              <a:t> een muziekstuk gaat componeren?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105453"/>
            <a:ext cx="812800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e Regular" panose="020B0503030202060203" pitchFamily="34" charset="0"/>
              </a:rPr>
              <a:t>. </a:t>
            </a:r>
          </a:p>
          <a:p>
            <a:pPr marL="0" indent="0">
              <a:buNone/>
            </a:pPr>
            <a:endParaRPr lang="nl-NL" dirty="0">
              <a:latin typeface="Calibre Regular" panose="020B0503030202060203" pitchFamily="34" charset="0"/>
            </a:endParaRPr>
          </a:p>
        </p:txBody>
      </p:sp>
      <p:sp>
        <p:nvSpPr>
          <p:cNvPr id="4" name="Tekstvak 2"/>
          <p:cNvSpPr txBox="1">
            <a:spLocks noGrp="1"/>
          </p:cNvSpPr>
          <p:nvPr>
            <p:ph type="title"/>
          </p:nvPr>
        </p:nvSpPr>
        <p:spPr>
          <a:xfrm>
            <a:off x="838200" y="3401218"/>
            <a:ext cx="10515600" cy="1325563"/>
          </a:xfrm>
          <a:prstGeom prst="rect">
            <a:avLst/>
          </a:prstGeom>
          <a:solidFill>
            <a:srgbClr val="FF3399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b="1" dirty="0">
                <a:effectLst/>
                <a:latin typeface="Calibre Regular" panose="020B0503030202060203" pitchFamily="34" charset="0"/>
              </a:rPr>
              <a:t>Deel 2: Maak je eigen muziekstuk! </a:t>
            </a:r>
            <a:endParaRPr lang="nl-NL" sz="8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37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169</Words>
  <Application>Microsoft Office PowerPoint</Application>
  <PresentationFormat>Breedbeeld</PresentationFormat>
  <Paragraphs>25</Paragraphs>
  <Slides>15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Calibre Regular</vt:lpstr>
      <vt:lpstr>Calibri</vt:lpstr>
      <vt:lpstr>Calibri Light</vt:lpstr>
      <vt:lpstr>Kantoorthema</vt:lpstr>
      <vt:lpstr>PowerPoint-presentatie</vt:lpstr>
      <vt:lpstr>Deel 1: Filmpjes &amp; Vragen</vt:lpstr>
      <vt:lpstr>PowerPoint-presentatie</vt:lpstr>
      <vt:lpstr>PowerPoint-presentatie</vt:lpstr>
      <vt:lpstr>Te gekke instrumenten</vt:lpstr>
      <vt:lpstr>PowerPoint-presentatie</vt:lpstr>
      <vt:lpstr>PowerPoint-presentatie</vt:lpstr>
      <vt:lpstr>PowerPoint-presentatie</vt:lpstr>
      <vt:lpstr>Deel 2: Maak je eigen muziekstuk! </vt:lpstr>
      <vt:lpstr>PowerPoint-presentatie</vt:lpstr>
      <vt:lpstr>PowerPoint-presentatie</vt:lpstr>
      <vt:lpstr>PowerPoint-presentatie</vt:lpstr>
      <vt:lpstr>PowerPoint-presentatie</vt:lpstr>
      <vt:lpstr>Componeren maar! 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Lesbrief SoundLAB</dc:title>
  <dc:creator>Fleur Breems</dc:creator>
  <cp:lastModifiedBy>Noortje Vredeveld</cp:lastModifiedBy>
  <cp:revision>28</cp:revision>
  <dcterms:created xsi:type="dcterms:W3CDTF">2022-06-30T09:46:13Z</dcterms:created>
  <dcterms:modified xsi:type="dcterms:W3CDTF">2022-07-04T13:43:08Z</dcterms:modified>
</cp:coreProperties>
</file>